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61" r:id="rId4"/>
    <p:sldId id="259" r:id="rId5"/>
  </p:sldIdLst>
  <p:sldSz cx="12192000" cy="6858000"/>
  <p:notesSz cx="6858000" cy="9144000"/>
  <p:embeddedFontLst>
    <p:embeddedFont>
      <p:font typeface="Aleo" panose="020F0302020204030203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Exo 2 Medium" panose="00000600000000000000" pitchFamily="50" charset="0"/>
      <p:regular r:id="rId16"/>
      <p:italic r:id="rId17"/>
    </p:embeddedFont>
    <p:embeddedFont>
      <p:font typeface="PT Sans" panose="020B0503020203020204" pitchFamily="34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42"/>
    <a:srgbClr val="00386A"/>
    <a:srgbClr val="7A0000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94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05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10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49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7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2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00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39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08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26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040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08926-B164-4DC0-9D3F-D5D979C37A2F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9056-EDA4-4A8C-8C0F-8A7278C407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33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9277" y="629700"/>
            <a:ext cx="7784648" cy="2999326"/>
          </a:xfrm>
        </p:spPr>
        <p:txBody>
          <a:bodyPr>
            <a:normAutofit/>
          </a:bodyPr>
          <a:lstStyle/>
          <a:p>
            <a:pPr algn="l"/>
            <a:r>
              <a:rPr lang="es-CO" sz="3600" dirty="0">
                <a:solidFill>
                  <a:schemeClr val="bg1"/>
                </a:solidFill>
                <a:latin typeface="Exo 2 Medium" panose="00000600000000000000" pitchFamily="50" charset="0"/>
              </a:rPr>
              <a:t>Título  Ponencia</a:t>
            </a:r>
            <a:endParaRPr lang="es-CO" sz="3200" dirty="0">
              <a:solidFill>
                <a:schemeClr val="bg1"/>
              </a:solidFill>
              <a:latin typeface="Exo 2 Medium" panose="00000600000000000000" pitchFamily="50" charset="0"/>
            </a:endParaRPr>
          </a:p>
          <a:p>
            <a:pPr algn="l"/>
            <a:endParaRPr lang="es-CO" dirty="0">
              <a:solidFill>
                <a:schemeClr val="bg1"/>
              </a:solidFill>
              <a:latin typeface="Aleo" panose="020F0502020204030203" pitchFamily="34" charset="0"/>
            </a:endParaRPr>
          </a:p>
          <a:p>
            <a:pPr algn="l"/>
            <a:r>
              <a:rPr lang="es-CO" altLang="es-E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Times New Roman" panose="02020603050405020304" pitchFamily="18" charset="0"/>
              </a:rPr>
              <a:t>Autor</a:t>
            </a:r>
            <a:endParaRPr lang="es-CO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  <a:p>
            <a:pPr algn="l"/>
            <a:endParaRPr lang="es-ES" dirty="0">
              <a:solidFill>
                <a:schemeClr val="bg1"/>
              </a:solidFill>
              <a:latin typeface="Ale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51656"/>
            <a:ext cx="8058150" cy="604068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Exo 2 Medium" panose="00000600000000000000" pitchFamily="50" charset="0"/>
              </a:rPr>
              <a:t>Título</a:t>
            </a:r>
            <a:endParaRPr lang="es-ES" sz="2400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7463" y="1226396"/>
            <a:ext cx="9229725" cy="604068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>
                <a:latin typeface="PT Sans" panose="020B0503020203020204" pitchFamily="34" charset="0"/>
                <a:ea typeface="PT Sans" panose="020B0503020203020204" pitchFamily="34" charset="0"/>
                <a:cs typeface="Poppins Light" panose="00000400000000000000" pitchFamily="50" charset="0"/>
              </a:rPr>
              <a:t>Bloque de Texto 1</a:t>
            </a:r>
          </a:p>
          <a:p>
            <a:endParaRPr lang="es-ES" dirty="0">
              <a:latin typeface="PT Sans" panose="020B0503020203020204" pitchFamily="34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52155C2-27B1-43B5-8D42-1F2DF8F6B1BF}"/>
              </a:ext>
            </a:extLst>
          </p:cNvPr>
          <p:cNvSpPr txBox="1">
            <a:spLocks/>
          </p:cNvSpPr>
          <p:nvPr/>
        </p:nvSpPr>
        <p:spPr>
          <a:xfrm>
            <a:off x="2328862" y="1987823"/>
            <a:ext cx="9458326" cy="4455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>
                <a:latin typeface="PT Sans" panose="020B0503020203020204" pitchFamily="34" charset="0"/>
                <a:ea typeface="PT Sans" panose="020B0503020203020204" pitchFamily="34" charset="0"/>
                <a:cs typeface="Poppins Light" panose="00000400000000000000" pitchFamily="50" charset="0"/>
              </a:rPr>
              <a:t>Bloque de Texto 2</a:t>
            </a:r>
          </a:p>
          <a:p>
            <a:endParaRPr lang="es-ES" dirty="0">
              <a:latin typeface="PT Sans" panose="020B0503020203020204" pitchFamily="34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D3D63299-50EA-4040-BF68-4E19337E3A6E}"/>
              </a:ext>
            </a:extLst>
          </p:cNvPr>
          <p:cNvSpPr txBox="1">
            <a:spLocks/>
          </p:cNvSpPr>
          <p:nvPr/>
        </p:nvSpPr>
        <p:spPr>
          <a:xfrm>
            <a:off x="190500" y="2414588"/>
            <a:ext cx="1638300" cy="387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000" dirty="0">
                <a:solidFill>
                  <a:srgbClr val="00386A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Espacio Opcional para Imágenes </a:t>
            </a:r>
          </a:p>
          <a:p>
            <a:pPr algn="ctr"/>
            <a:endParaRPr lang="es-ES" dirty="0">
              <a:solidFill>
                <a:srgbClr val="00386A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52155C2-27B1-43B5-8D42-1F2DF8F6B1BF}"/>
              </a:ext>
            </a:extLst>
          </p:cNvPr>
          <p:cNvSpPr txBox="1">
            <a:spLocks/>
          </p:cNvSpPr>
          <p:nvPr/>
        </p:nvSpPr>
        <p:spPr>
          <a:xfrm>
            <a:off x="415582" y="1728787"/>
            <a:ext cx="11360835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>
                <a:latin typeface="PT Sans" panose="020B0503020203020204" pitchFamily="34" charset="0"/>
                <a:ea typeface="PT Sans" panose="020B0503020203020204" pitchFamily="34" charset="0"/>
                <a:cs typeface="Poppins Light" panose="00000400000000000000" pitchFamily="50" charset="0"/>
              </a:rPr>
              <a:t>Bloque de Texto </a:t>
            </a:r>
          </a:p>
          <a:p>
            <a:endParaRPr lang="es-ES" dirty="0">
              <a:latin typeface="PT Sans" panose="020B0503020203020204" pitchFamily="34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03A531D-5F66-2702-B6A3-434CA1BC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894606"/>
            <a:ext cx="11887200" cy="604068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002342"/>
                </a:solidFill>
                <a:latin typeface="Exo 2 Medium" panose="00000600000000000000" pitchFamily="50" charset="0"/>
              </a:rPr>
              <a:t>Título</a:t>
            </a:r>
            <a:endParaRPr lang="es-ES" sz="2400" dirty="0">
              <a:solidFill>
                <a:srgbClr val="002342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1818" y="124549"/>
            <a:ext cx="8421312" cy="1325563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Exo 2 Medium" panose="00000600000000000000" pitchFamily="50" charset="0"/>
              </a:rPr>
              <a:t>Título</a:t>
            </a:r>
            <a:br>
              <a:rPr lang="es-ES" dirty="0"/>
            </a:br>
            <a:r>
              <a:rPr lang="es-ES" sz="2400" dirty="0">
                <a:latin typeface="PT Sans" panose="020B0503020203020204" pitchFamily="34" charset="0"/>
                <a:ea typeface="PT Sans" panose="020B0503020203020204" pitchFamily="34" charset="0"/>
              </a:rPr>
              <a:t>Sub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71818" y="1693000"/>
            <a:ext cx="8421312" cy="1715666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dirty="0">
                <a:latin typeface="PT Sans" panose="020B0503020203020204" pitchFamily="34" charset="0"/>
                <a:ea typeface="PT Sans" panose="020B0503020203020204" pitchFamily="34" charset="0"/>
                <a:cs typeface="Poppins Light" panose="00000400000000000000" pitchFamily="50" charset="0"/>
              </a:rPr>
              <a:t>Bloque de Texto 1</a:t>
            </a:r>
          </a:p>
          <a:p>
            <a:endParaRPr lang="es-ES" dirty="0">
              <a:latin typeface="PT Sans" panose="020B0503020203020204" pitchFamily="34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52155C2-27B1-43B5-8D42-1F2DF8F6B1BF}"/>
              </a:ext>
            </a:extLst>
          </p:cNvPr>
          <p:cNvSpPr txBox="1">
            <a:spLocks/>
          </p:cNvSpPr>
          <p:nvPr/>
        </p:nvSpPr>
        <p:spPr>
          <a:xfrm>
            <a:off x="3071818" y="3545004"/>
            <a:ext cx="8964236" cy="280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>
                <a:latin typeface="PT Sans" panose="020B0503020203020204" pitchFamily="34" charset="0"/>
                <a:ea typeface="PT Sans" panose="020B0503020203020204" pitchFamily="34" charset="0"/>
                <a:cs typeface="Poppins Light" panose="00000400000000000000" pitchFamily="50" charset="0"/>
              </a:rPr>
              <a:t>Bloque de Texto 2</a:t>
            </a:r>
          </a:p>
          <a:p>
            <a:endParaRPr lang="es-ES" dirty="0">
              <a:latin typeface="PT Sans" panose="020B0503020203020204" pitchFamily="34" charset="0"/>
              <a:ea typeface="PT Sans" panose="020B0503020203020204" pitchFamily="34" charset="0"/>
              <a:cs typeface="Poppins Light" panose="00000400000000000000" pitchFamily="50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FD971E5-471D-441E-B08A-5FC3471D469D}"/>
              </a:ext>
            </a:extLst>
          </p:cNvPr>
          <p:cNvSpPr txBox="1">
            <a:spLocks/>
          </p:cNvSpPr>
          <p:nvPr/>
        </p:nvSpPr>
        <p:spPr>
          <a:xfrm>
            <a:off x="155946" y="971505"/>
            <a:ext cx="2315792" cy="1885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0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Espacio Opcional para Imágenes </a:t>
            </a:r>
          </a:p>
          <a:p>
            <a:endParaRPr lang="es-ES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36</Words>
  <Application>Microsoft Office PowerPoint</Application>
  <PresentationFormat>Panorámica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Aleo</vt:lpstr>
      <vt:lpstr>PT Sans</vt:lpstr>
      <vt:lpstr>Calibri</vt:lpstr>
      <vt:lpstr>Arial</vt:lpstr>
      <vt:lpstr>Calibri Light</vt:lpstr>
      <vt:lpstr>Exo 2 Medium</vt:lpstr>
      <vt:lpstr>Tema de Office</vt:lpstr>
      <vt:lpstr>Presentación de PowerPoint</vt:lpstr>
      <vt:lpstr>Título</vt:lpstr>
      <vt:lpstr>Título</vt:lpstr>
      <vt:lpstr>Título Sub Título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Fernando Ibarra Caicedo</cp:lastModifiedBy>
  <cp:revision>127</cp:revision>
  <dcterms:created xsi:type="dcterms:W3CDTF">2018-10-23T14:46:04Z</dcterms:created>
  <dcterms:modified xsi:type="dcterms:W3CDTF">2022-08-07T20:41:52Z</dcterms:modified>
</cp:coreProperties>
</file>